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54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96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57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32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93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71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28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3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47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3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53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B1E5-BDB3-4949-9BFD-2307FA9575FC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513D4-1CE5-4E22-A7B2-45ACFE60C7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Ξανθίππη Τοκμακίδου</dc:creator>
  <cp:lastModifiedBy>Ξανθίππη Τοκμακίδου</cp:lastModifiedBy>
  <cp:revision>1</cp:revision>
  <dcterms:created xsi:type="dcterms:W3CDTF">2016-04-18T09:36:57Z</dcterms:created>
  <dcterms:modified xsi:type="dcterms:W3CDTF">2016-04-18T09:37:31Z</dcterms:modified>
</cp:coreProperties>
</file>